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9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1d16c040af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1d16c040af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1d16c040a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1d16c040a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1d16c040af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1d16c040af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1d16c040a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1d16c040a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ChatPDF: Chat with your PDF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Get </a:t>
            </a:r>
            <a:r>
              <a:rPr lang="en-GB"/>
              <a:t>Maximum</a:t>
            </a:r>
            <a:r>
              <a:rPr lang="en-GB"/>
              <a:t> out of your document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Objective: Build a platform where users can upload documents and chat with their content.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Key Technologies: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LangChain: NLP framework for processing text.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Chainlit: Interface for chat-based applications.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OpenAI API: For intelligent Q&amp;A.</a:t>
            </a:r>
            <a:endParaRPr sz="1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Key Features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Document Upload: Supports multiple file formats like PDF and text.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Content Analysis: Processes and indexes document content.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Interactive Chat: AI-powered responses based on document content.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Guide to Use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3789000" y="1307850"/>
            <a:ext cx="4547400" cy="26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Install python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Set Up OpenAI API Key: export / set OPENAI_API_KEY="your_openai_api_key"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Install dependencies: pip install -r requirements.txt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Navigate to project: cd /path/to/project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en-GB" sz="1600"/>
              <a:t>Run application: chainlit run main.py</a:t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Guide to Use</a:t>
            </a:r>
            <a:endParaRPr/>
          </a:p>
        </p:txBody>
      </p:sp>
      <p:sp>
        <p:nvSpPr>
          <p:cNvPr id="258" name="Google Shape;258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Step 1: Upload the document.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Step 2: Process content using LangChain.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Step 3: Use OpenAI API for intelligent querying.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Step 4: Display real-time chat responses.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514975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686050"/>
            <a:ext cx="3424457" cy="23050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5" name="Google Shape;265;p22"/>
          <p:cNvCxnSpPr/>
          <p:nvPr/>
        </p:nvCxnSpPr>
        <p:spPr>
          <a:xfrm>
            <a:off x="372675" y="3875150"/>
            <a:ext cx="2341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6" name="Google Shape;266;p22"/>
          <p:cNvCxnSpPr/>
          <p:nvPr/>
        </p:nvCxnSpPr>
        <p:spPr>
          <a:xfrm>
            <a:off x="303675" y="3834375"/>
            <a:ext cx="2341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7" name="Google Shape;267;p22"/>
          <p:cNvCxnSpPr/>
          <p:nvPr/>
        </p:nvCxnSpPr>
        <p:spPr>
          <a:xfrm>
            <a:off x="372675" y="3834375"/>
            <a:ext cx="2341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8" name="Google Shape;268;p22"/>
          <p:cNvCxnSpPr/>
          <p:nvPr/>
        </p:nvCxnSpPr>
        <p:spPr>
          <a:xfrm>
            <a:off x="456075" y="3834375"/>
            <a:ext cx="2341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9" name="Google Shape;269;p22"/>
          <p:cNvCxnSpPr/>
          <p:nvPr/>
        </p:nvCxnSpPr>
        <p:spPr>
          <a:xfrm>
            <a:off x="456075" y="3793600"/>
            <a:ext cx="2341800" cy="8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 Stack</a:t>
            </a:r>
            <a:endParaRPr/>
          </a:p>
        </p:txBody>
      </p:sp>
      <p:sp>
        <p:nvSpPr>
          <p:cNvPr id="275" name="Google Shape;275;p23"/>
          <p:cNvSpPr txBox="1"/>
          <p:nvPr>
            <p:ph idx="1" type="body"/>
          </p:nvPr>
        </p:nvSpPr>
        <p:spPr>
          <a:xfrm>
            <a:off x="1263425" y="1700025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Backend: Python, LangChain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Frontend: Chainlit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APIs: OpenAI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Environment: Virtual Environment (Python venv)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Data Processing: PyPDF2, LangChain utilities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offset_comp_267026.jpg" id="276" name="Google Shape;276;p23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7" name="Google Shape;277;p23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8" name="Google Shape;278;p23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9" name="Google Shape;279;p23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4"/>
          <p:cNvSpPr txBox="1"/>
          <p:nvPr>
            <p:ph type="title"/>
          </p:nvPr>
        </p:nvSpPr>
        <p:spPr>
          <a:xfrm>
            <a:off x="1229375" y="300100"/>
            <a:ext cx="6092100" cy="6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Final Words</a:t>
            </a:r>
            <a:endParaRPr/>
          </a:p>
        </p:txBody>
      </p:sp>
      <p:sp>
        <p:nvSpPr>
          <p:cNvPr id="285" name="Google Shape;285;p24"/>
          <p:cNvSpPr txBox="1"/>
          <p:nvPr>
            <p:ph idx="1" type="body"/>
          </p:nvPr>
        </p:nvSpPr>
        <p:spPr>
          <a:xfrm>
            <a:off x="1271950" y="1299825"/>
            <a:ext cx="63390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Challenge: Dependency issues with FastAPI and Pydantic.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Solution: Resolved using compatible versions.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Challenge: Efficient indexing of large documents.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Solution: Optimized LangChain indexing methods.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Functional chatbot capable of interacting with uploaded documents.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Scalable and easy-to-use platform for knowledge extraction.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Provides a foundation for more advanced AI integrations.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Next?</a:t>
            </a:r>
            <a:endParaRPr/>
          </a:p>
        </p:txBody>
      </p:sp>
      <p:sp>
        <p:nvSpPr>
          <p:cNvPr id="291" name="Google Shape;291;p25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Advanced NLP Features: Semantic search, summarization.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Support for Multiple Languages: Expand accessibility.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400"/>
              <a:t>Deployment: Host on cloud platforms (AWS).</a:t>
            </a:r>
            <a:endParaRPr sz="1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